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sldIdLst>
    <p:sldId id="270" r:id="rId2"/>
    <p:sldId id="277" r:id="rId3"/>
    <p:sldId id="286" r:id="rId4"/>
    <p:sldId id="279" r:id="rId5"/>
    <p:sldId id="28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FB655-25D8-41DD-9F83-A1B0272CF4AD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F4D2-D3CE-4CE9-ADDE-3860A9446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36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6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80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7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53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46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52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1AAF6-726C-4E63-B94D-60A3FF43F22E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624-7EB2-46F3-92F8-F1A21FF78B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33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F5DF7-82F7-414A-B0FB-5F946188AC7D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34B-E997-4EC9-AD6C-4D1AA9E90E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5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7DF8-70D6-4971-8E06-888C9400D2C6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AC39-422C-4114-B5B5-617A3B60DF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42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48778-0F16-462A-A79A-01B346B725E4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809A-7A4D-47FC-9CBA-6A1263D952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49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42EFF-8C74-4788-A4C5-B406B60EC4EA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99EC-10A7-47DB-AF37-034773A125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12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6A0A2-1416-4990-8970-EB0A989AF674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E79-ED9E-4A39-A4FC-CB859EA0D3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1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12742-E480-453E-BEC7-72D5ACD60F16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F5E5-4049-41DF-A9FA-82089B76A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20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D2B49-DA59-4388-B1F3-57E5AE0C5407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226-9C9E-4F27-9FE1-B45C5AABAF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85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FD65C-E93E-4175-8140-9B88DCB09F02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2BF-C421-4F26-BCB8-7200901AA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9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63DAB-0556-4BE7-8A7A-727F30C24E2A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1798-F08C-4920-BCF8-B46CE47D9E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7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58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60632" y="1693464"/>
            <a:ext cx="1510391" cy="12109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4630724" y="4149080"/>
            <a:ext cx="4356605" cy="221500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dirty="0"/>
              <a:t>         </a:t>
            </a:r>
            <a:r>
              <a:rPr lang="ru-RU" sz="2300" b="1" dirty="0" err="1"/>
              <a:t>Сущенко</a:t>
            </a:r>
            <a:r>
              <a:rPr lang="ru-RU" sz="2300" b="1" dirty="0"/>
              <a:t> Георгий Данилович. Был командиром. Попал в плен. Бежал из концлагеря, но был схвачен. Немцы, как командиру вырезали ему на спине красную звезду и расстреляли у ворот концлагеря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1025" name="Picture 1" descr="C:\Users\Intel\Desktop\Новая папка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1644"/>
            <a:ext cx="4302999" cy="536923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43925" y="1693464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Есть имена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, и есть такие даты-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Они нетленной сущности полны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Мы в буднях перед ними виноваты,-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Не замолить по праздникам вины.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И славословья музыкою громкой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Не заглушить их памяти святой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И в наших будут жить они потомках,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Что может нас оставят за чертой.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3" y="0"/>
            <a:ext cx="7537491" cy="13635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43910" y="948025"/>
            <a:ext cx="2943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         Загляните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</a:rPr>
              <a:t>семейный 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альбом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15075" y="6057294"/>
            <a:ext cx="2344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Студентки 2 курса </a:t>
            </a:r>
          </a:p>
          <a:p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Бабченко Антонины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786346" cy="18573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          </a:t>
            </a:r>
            <a:r>
              <a:rPr lang="ru-RU" sz="2000" dirty="0" err="1"/>
              <a:t>Гладченко</a:t>
            </a:r>
            <a:r>
              <a:rPr lang="ru-RU" sz="2000" dirty="0"/>
              <a:t> Пётр Егорович. Служил на Балтике на корабле </a:t>
            </a:r>
            <a:r>
              <a:rPr lang="ru-RU" sz="2000" dirty="0" smtClean="0"/>
              <a:t>«</a:t>
            </a:r>
            <a:r>
              <a:rPr lang="ru-RU" sz="2000" dirty="0" err="1" smtClean="0"/>
              <a:t>Червона</a:t>
            </a:r>
            <a:r>
              <a:rPr lang="ru-RU" sz="2000" dirty="0" smtClean="0"/>
              <a:t> </a:t>
            </a:r>
            <a:r>
              <a:rPr lang="ru-RU" sz="2000" dirty="0"/>
              <a:t>Украина». В 1942  корабль был затоплен фрицами. Пётр </a:t>
            </a:r>
            <a:r>
              <a:rPr lang="ru-RU" sz="2000" dirty="0" smtClean="0"/>
              <a:t>Егорович, </a:t>
            </a:r>
            <a:r>
              <a:rPr lang="ru-RU" sz="2000" dirty="0"/>
              <a:t>получивший </a:t>
            </a:r>
            <a:r>
              <a:rPr lang="ru-RU" sz="2000" dirty="0" smtClean="0"/>
              <a:t>контузию,  </a:t>
            </a:r>
            <a:r>
              <a:rPr lang="ru-RU" sz="2000" dirty="0"/>
              <a:t>был </a:t>
            </a:r>
            <a:r>
              <a:rPr lang="ru-RU" sz="2000" dirty="0" smtClean="0"/>
              <a:t>списан, уволен </a:t>
            </a:r>
            <a:r>
              <a:rPr lang="ru-RU" sz="2000" dirty="0"/>
              <a:t>в запас.</a:t>
            </a:r>
          </a:p>
          <a:p>
            <a:endParaRPr lang="ru-RU" dirty="0"/>
          </a:p>
        </p:txBody>
      </p:sp>
      <p:pic>
        <p:nvPicPr>
          <p:cNvPr id="4" name="Рисунок 3" descr="F:\Домашнее фото\01 Алексей\6 Мои родственники\Баба Оля и деда Петя\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машнее фото\01 Алексей\6 Мои родственники\Баба Оля и деда Петя\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машнее фото\01 Алексей\6 Мои родственники\Баба Оля и деда Петя\0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365848" cy="281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3-tub-ru.yandex.net/i?id=13f8f28f8c5352688cfc26838bfa07aa-14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14290"/>
            <a:ext cx="2000250" cy="1428750"/>
          </a:xfrm>
          <a:prstGeom prst="rect">
            <a:avLst/>
          </a:prstGeom>
          <a:noFill/>
        </p:spPr>
      </p:pic>
      <p:pic>
        <p:nvPicPr>
          <p:cNvPr id="4100" name="Picture 4" descr="http://im3-tub-ru.yandex.net/i?id=116d89311af3e4783c19f1d6948b1bfb-4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714488"/>
            <a:ext cx="1066800" cy="1428750"/>
          </a:xfrm>
          <a:prstGeom prst="rect">
            <a:avLst/>
          </a:prstGeom>
          <a:noFill/>
        </p:spPr>
      </p:pic>
      <p:pic>
        <p:nvPicPr>
          <p:cNvPr id="4102" name="Picture 6" descr="http://im2-tub-ru.yandex.net/i?id=3c740438219ecf50d36d4ecad483e30e-124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286388"/>
            <a:ext cx="4929190" cy="1257316"/>
          </a:xfrm>
        </p:spPr>
        <p:txBody>
          <a:bodyPr>
            <a:normAutofit/>
          </a:bodyPr>
          <a:lstStyle/>
          <a:p>
            <a:r>
              <a:rPr lang="ru-RU" sz="1800" dirty="0"/>
              <a:t>         </a:t>
            </a:r>
            <a:r>
              <a:rPr lang="ru-RU" sz="1800" dirty="0" err="1"/>
              <a:t>Бабченко</a:t>
            </a:r>
            <a:r>
              <a:rPr lang="ru-RU" sz="1800" dirty="0"/>
              <a:t> Георгий Дмитриевич</a:t>
            </a:r>
          </a:p>
          <a:p>
            <a:r>
              <a:rPr lang="ru-RU" sz="1800" dirty="0"/>
              <a:t>      Служил в Польше. Был </a:t>
            </a:r>
            <a:r>
              <a:rPr lang="ru-RU" sz="1800" dirty="0" smtClean="0"/>
              <a:t>уволен</a:t>
            </a:r>
            <a:r>
              <a:rPr lang="ru-RU" sz="1800" dirty="0" smtClean="0"/>
              <a:t> </a:t>
            </a:r>
            <a:r>
              <a:rPr lang="ru-RU" sz="1800" dirty="0"/>
              <a:t>в запас. Работал в тылу на благо </a:t>
            </a:r>
            <a:r>
              <a:rPr lang="ru-RU" sz="1800" dirty="0" smtClean="0"/>
              <a:t>Родины.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2" descr="F:\Домашнее фото\01 Алексей\6 Мои родственники\Баба Галя и деда Жора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960"/>
            <a:ext cx="3357586" cy="48419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07154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Слеза на фотографию военных лет, упала</a:t>
            </a:r>
            <a:br>
              <a:rPr lang="ru-RU" i="1" dirty="0"/>
            </a:br>
            <a:r>
              <a:rPr lang="ru-RU" i="1" dirty="0"/>
              <a:t>Как жив, тогда остался, вспомнил ветеран,</a:t>
            </a:r>
            <a:br>
              <a:rPr lang="ru-RU" i="1" dirty="0"/>
            </a:br>
            <a:r>
              <a:rPr lang="ru-RU" i="1" dirty="0"/>
              <a:t>Как кровь, луну над полем боя отражала,</a:t>
            </a:r>
            <a:br>
              <a:rPr lang="ru-RU" i="1" dirty="0"/>
            </a:br>
            <a:r>
              <a:rPr lang="ru-RU" i="1" dirty="0"/>
              <a:t>И как вернуться бы домой живым, мечтал</a:t>
            </a:r>
          </a:p>
        </p:txBody>
      </p:sp>
      <p:pic>
        <p:nvPicPr>
          <p:cNvPr id="33794" name="Picture 2" descr="http://im0-tub-ru.yandex.net/i?id=294b888e9344c3132729298f9f689955-4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46" y="3614089"/>
            <a:ext cx="4058617" cy="27672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8572560" cy="1357322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sz="2000" dirty="0"/>
              <a:t>Сафонов Максим </a:t>
            </a:r>
            <a:r>
              <a:rPr lang="ru-RU" sz="2000" dirty="0" smtClean="0"/>
              <a:t>Семёнович.  </a:t>
            </a:r>
            <a:r>
              <a:rPr lang="ru-RU" sz="2000" dirty="0"/>
              <a:t>Попал в </a:t>
            </a:r>
            <a:r>
              <a:rPr lang="ru-RU" sz="2000" dirty="0" smtClean="0"/>
              <a:t>плен, </a:t>
            </a:r>
            <a:r>
              <a:rPr lang="ru-RU" sz="2000" dirty="0"/>
              <a:t>был отбит  при освобождении Севастополя. </a:t>
            </a:r>
            <a:endParaRPr lang="ru-RU" dirty="0"/>
          </a:p>
        </p:txBody>
      </p:sp>
      <p:pic>
        <p:nvPicPr>
          <p:cNvPr id="4" name="Рисунок 3" descr="F:\Домашнее фото\02 Анечка\1 Мои родители\2 Папа\Родственники Отца\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машнее фото\02 Анечка\1 Мои родители\2 Папа\Родственники Отца\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1-tub-ru.yandex.net/i?id=20c46251681c76e69f0962d6c27935da-2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2181225" cy="1428750"/>
          </a:xfrm>
          <a:prstGeom prst="rect">
            <a:avLst/>
          </a:prstGeom>
          <a:noFill/>
        </p:spPr>
      </p:pic>
      <p:pic>
        <p:nvPicPr>
          <p:cNvPr id="2052" name="Picture 4" descr="Библиотека изображений &quot;РИА Новости&quot; :: Фото :: Историческое :: Войны, конфликты :: 1960-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7166"/>
            <a:ext cx="2336108" cy="1357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286388"/>
            <a:ext cx="4929190" cy="12573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57826"/>
            <a:ext cx="4143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Сафонов Федор </a:t>
            </a:r>
            <a:r>
              <a:rPr lang="ru-RU" b="1" dirty="0" smtClean="0">
                <a:latin typeface="+mn-lt"/>
              </a:rPr>
              <a:t>Максимович. </a:t>
            </a:r>
            <a:endParaRPr lang="ru-RU" b="1" dirty="0">
              <a:latin typeface="+mn-lt"/>
            </a:endParaRPr>
          </a:p>
          <a:p>
            <a:r>
              <a:rPr lang="ru-RU" b="1" dirty="0">
                <a:latin typeface="+mn-lt"/>
              </a:rPr>
              <a:t>Погиб  при бомбёжке эшелона под Польшей</a:t>
            </a:r>
            <a:r>
              <a:rPr lang="ru-RU" dirty="0">
                <a:latin typeface="+mn-lt"/>
              </a:rPr>
              <a:t>  </a:t>
            </a:r>
          </a:p>
        </p:txBody>
      </p:sp>
      <p:pic>
        <p:nvPicPr>
          <p:cNvPr id="7" name="Рисунок 6" descr="F:\Домашнее фото\02 Анечка\1 Мои родители\2 Папа\Родственники Отца\006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285720" y="500042"/>
            <a:ext cx="43577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Погибшие солдаты не стареют,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их уже не ждут в родном краю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 тех пор, как на Днепре или на Шпрее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Они сложили голову в бою.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 тех полей растерзанных и дымных,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Где гаснет обескровленных закат,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Они глазами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Вечно молодыми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 потёртых фотокарточек глядят.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5" name="Picture 3" descr="http://i.uralweb.ru/albums/fotos/f/888/888998590e37c01ec87c755cc271c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846625" cy="2500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436</TotalTime>
  <Words>233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Monotype Corsiva</vt:lpstr>
      <vt:lpstr>Rockwell</vt:lpstr>
      <vt:lpstr>Times New Roman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user1</cp:lastModifiedBy>
  <cp:revision>54</cp:revision>
  <dcterms:created xsi:type="dcterms:W3CDTF">2014-02-26T08:40:29Z</dcterms:created>
  <dcterms:modified xsi:type="dcterms:W3CDTF">2020-04-27T12:01:22Z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0008007a720000000000010250300207f7000400038000</vt:lpwstr>
  </property>
</Properties>
</file>